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76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88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51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1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858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25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639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4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103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878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164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D499-775E-4850-A9FA-A57338215754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AA77-38D5-485A-A3D1-0D7DF96C6A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2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.bne.catholic.edu.au/Pages/Theological-Background-Details.aspx?tbid=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ligioncurriculump-12.weebly.com/ctj-support-materials-p-10.html" TargetMode="External"/><Relationship Id="rId2" Type="http://schemas.openxmlformats.org/officeDocument/2006/relationships/hyperlink" Target="https://www.biblegatewa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adlet.com/cwhannell/worldsofthetext" TargetMode="External"/><Relationship Id="rId4" Type="http://schemas.openxmlformats.org/officeDocument/2006/relationships/hyperlink" Target="http://mbfallon.com/index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AU" dirty="0" smtClean="0"/>
              <a:t>Three worlds of the text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33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AU" dirty="0" smtClean="0"/>
              <a:t>Learning Intentions for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To learn how to make meaning from scripture using biblical analysis</a:t>
            </a:r>
          </a:p>
          <a:p>
            <a:r>
              <a:rPr lang="en-AU" dirty="0" smtClean="0"/>
              <a:t>To understand what is meant by the three worlds of the text</a:t>
            </a:r>
          </a:p>
          <a:p>
            <a:r>
              <a:rPr lang="en-AU" dirty="0" smtClean="0"/>
              <a:t>To use biblical tools such as commentaries, atlases and dictionaries to locate information about the world of and the world behind the text to completely familiarise yourself with a relevant core 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25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Ways to pray using scripture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err="1" smtClean="0"/>
              <a:t>Lectio</a:t>
            </a:r>
            <a:r>
              <a:rPr lang="en-AU" dirty="0" smtClean="0"/>
              <a:t> </a:t>
            </a:r>
            <a:r>
              <a:rPr lang="en-AU" dirty="0" err="1" smtClean="0"/>
              <a:t>Divina</a:t>
            </a:r>
            <a:endParaRPr lang="en-AU" dirty="0" smtClean="0"/>
          </a:p>
          <a:p>
            <a:r>
              <a:rPr lang="en-AU" dirty="0" smtClean="0"/>
              <a:t>When he came to Nazareth, where he had been brought up, he went to the synagogue on the </a:t>
            </a:r>
            <a:r>
              <a:rPr lang="en-AU" dirty="0" err="1" smtClean="0"/>
              <a:t>sabbath</a:t>
            </a:r>
            <a:r>
              <a:rPr lang="en-AU" dirty="0" smtClean="0"/>
              <a:t> day, as was his custom. He stood up to read, </a:t>
            </a:r>
            <a:r>
              <a:rPr lang="en-AU" baseline="30000" dirty="0" smtClean="0"/>
              <a:t>17 </a:t>
            </a:r>
            <a:r>
              <a:rPr lang="en-AU" dirty="0" smtClean="0"/>
              <a:t>and the scroll of the prophet Isaiah was given to him. He unrolled the scroll and found the place where it was written:</a:t>
            </a:r>
          </a:p>
          <a:p>
            <a:r>
              <a:rPr lang="en-AU" baseline="30000" dirty="0" smtClean="0"/>
              <a:t>18 </a:t>
            </a:r>
            <a:r>
              <a:rPr lang="en-AU" dirty="0" smtClean="0"/>
              <a:t>“The Spirit of the Lord is upon me,</a:t>
            </a:r>
            <a:br>
              <a:rPr lang="en-AU" dirty="0" smtClean="0"/>
            </a:br>
            <a:r>
              <a:rPr lang="en-AU" dirty="0" smtClean="0"/>
              <a:t>    because he has anointed me</a:t>
            </a:r>
            <a:br>
              <a:rPr lang="en-AU" dirty="0" smtClean="0"/>
            </a:br>
            <a:r>
              <a:rPr lang="en-AU" dirty="0" smtClean="0"/>
              <a:t>        to bring good news to the poor.</a:t>
            </a:r>
            <a:br>
              <a:rPr lang="en-AU" dirty="0" smtClean="0"/>
            </a:br>
            <a:r>
              <a:rPr lang="en-AU" dirty="0" smtClean="0"/>
              <a:t>He has sent me to proclaim release to the captives</a:t>
            </a:r>
            <a:br>
              <a:rPr lang="en-AU" dirty="0" smtClean="0"/>
            </a:br>
            <a:r>
              <a:rPr lang="en-AU" dirty="0" smtClean="0"/>
              <a:t>    and recovery of sight to the blind,</a:t>
            </a:r>
            <a:br>
              <a:rPr lang="en-AU" dirty="0" smtClean="0"/>
            </a:br>
            <a:r>
              <a:rPr lang="en-AU" dirty="0" smtClean="0"/>
              <a:t>        to let the oppressed go free,</a:t>
            </a:r>
            <a:br>
              <a:rPr lang="en-AU" dirty="0" smtClean="0"/>
            </a:br>
            <a:r>
              <a:rPr lang="en-AU" baseline="30000" dirty="0" smtClean="0"/>
              <a:t>19 </a:t>
            </a:r>
            <a:r>
              <a:rPr lang="en-AU" dirty="0" smtClean="0"/>
              <a:t>to proclaim the year of the Lord’s </a:t>
            </a:r>
            <a:r>
              <a:rPr lang="en-AU" dirty="0" err="1" smtClean="0"/>
              <a:t>favor</a:t>
            </a:r>
            <a:r>
              <a:rPr lang="en-AU" dirty="0" smtClean="0"/>
              <a:t>.”</a:t>
            </a:r>
          </a:p>
          <a:p>
            <a:r>
              <a:rPr lang="en-AU" baseline="30000" dirty="0" smtClean="0"/>
              <a:t>20 </a:t>
            </a:r>
            <a:r>
              <a:rPr lang="en-AU" dirty="0" smtClean="0"/>
              <a:t>And he rolled up the scroll, gave it back to the attendant, and sat down. The eyes of all in the synagogue were fixed on him. </a:t>
            </a:r>
            <a:r>
              <a:rPr lang="en-AU" baseline="30000" dirty="0" smtClean="0"/>
              <a:t>21 </a:t>
            </a:r>
            <a:r>
              <a:rPr lang="en-AU" dirty="0" smtClean="0"/>
              <a:t>Then he began to say to them, “Today this scripture has been fulfilled in your hearing.”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087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Three worlds of the text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world behind the text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Who wrote it?</a:t>
            </a:r>
          </a:p>
          <a:p>
            <a:r>
              <a:rPr lang="en-AU" dirty="0" smtClean="0"/>
              <a:t>What values beliefs cultural norms need to be understood</a:t>
            </a:r>
          </a:p>
          <a:p>
            <a:r>
              <a:rPr lang="en-AU" dirty="0" smtClean="0"/>
              <a:t>When was it written</a:t>
            </a:r>
          </a:p>
          <a:p>
            <a:r>
              <a:rPr lang="en-AU" dirty="0" smtClean="0"/>
              <a:t>Where did it first come from</a:t>
            </a:r>
          </a:p>
          <a:p>
            <a:r>
              <a:rPr lang="en-AU" dirty="0" smtClean="0"/>
              <a:t>How was it communicated?</a:t>
            </a:r>
          </a:p>
          <a:p>
            <a:r>
              <a:rPr lang="en-AU" dirty="0" smtClean="0"/>
              <a:t>Why written</a:t>
            </a:r>
          </a:p>
          <a:p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World of the text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AU" dirty="0" smtClean="0"/>
              <a:t>Code breaker-special words</a:t>
            </a:r>
          </a:p>
          <a:p>
            <a:r>
              <a:rPr lang="en-AU" dirty="0" smtClean="0"/>
              <a:t>Meaning maker-translation</a:t>
            </a:r>
          </a:p>
          <a:p>
            <a:r>
              <a:rPr lang="en-AU" dirty="0" smtClean="0"/>
              <a:t>Text analyst-form of text</a:t>
            </a:r>
          </a:p>
          <a:p>
            <a:r>
              <a:rPr lang="en-AU" dirty="0" smtClean="0"/>
              <a:t>Text user- why use this form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823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World in front of the text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Who is the text for today</a:t>
            </a:r>
          </a:p>
          <a:p>
            <a:r>
              <a:rPr lang="en-AU" dirty="0" smtClean="0"/>
              <a:t>What does a modern reader bring to the text</a:t>
            </a:r>
          </a:p>
          <a:p>
            <a:r>
              <a:rPr lang="en-AU" dirty="0" smtClean="0"/>
              <a:t>When might a text like this be used</a:t>
            </a:r>
          </a:p>
          <a:p>
            <a:r>
              <a:rPr lang="en-AU" dirty="0" smtClean="0"/>
              <a:t>How could this text be made relevant</a:t>
            </a:r>
          </a:p>
          <a:p>
            <a:r>
              <a:rPr lang="en-AU" dirty="0" smtClean="0"/>
              <a:t>Where can information be found to help the modern reader make meaning of the text</a:t>
            </a:r>
          </a:p>
          <a:p>
            <a:r>
              <a:rPr lang="en-AU" dirty="0" smtClean="0"/>
              <a:t>Why is this text still relevant? Why does the experience of the reader enrich the meaning?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29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Forms of biblical Criticism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Critical approaches to scripture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9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Resources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Library- atlases, bibles, commentary, dictionary, picture books, other texts.</a:t>
            </a:r>
          </a:p>
          <a:p>
            <a:r>
              <a:rPr lang="en-AU" dirty="0" smtClean="0">
                <a:hlinkClick r:id="rId2"/>
              </a:rPr>
              <a:t>Online- Bible Gateway</a:t>
            </a:r>
            <a:endParaRPr lang="en-AU" dirty="0" smtClean="0"/>
          </a:p>
          <a:p>
            <a:r>
              <a:rPr lang="en-AU" dirty="0" smtClean="0">
                <a:hlinkClick r:id="rId3"/>
              </a:rPr>
              <a:t>CTJ support materials</a:t>
            </a:r>
            <a:endParaRPr lang="en-AU" dirty="0" smtClean="0"/>
          </a:p>
          <a:p>
            <a:r>
              <a:rPr lang="en-AU" dirty="0" smtClean="0">
                <a:hlinkClick r:id="rId4"/>
              </a:rPr>
              <a:t>Michael Fallon</a:t>
            </a:r>
            <a:endParaRPr lang="en-AU" dirty="0" smtClean="0"/>
          </a:p>
          <a:p>
            <a:r>
              <a:rPr lang="en-AU" dirty="0" err="1" smtClean="0"/>
              <a:t>Padlet</a:t>
            </a:r>
            <a:r>
              <a:rPr lang="en-AU" dirty="0" smtClean="0"/>
              <a:t> </a:t>
            </a:r>
            <a:r>
              <a:rPr lang="en-AU" dirty="0" smtClean="0">
                <a:hlinkClick r:id="rId5"/>
              </a:rPr>
              <a:t>http://padlet.com/cwhannell/worldsofthetext</a:t>
            </a:r>
            <a:r>
              <a:rPr lang="en-A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494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Process for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Read the achievement standard for your year level. Read the sacred text knowledge and skills</a:t>
            </a:r>
          </a:p>
          <a:p>
            <a:r>
              <a:rPr lang="en-AU" dirty="0" smtClean="0"/>
              <a:t>Identify one core text from a current topic in your year level. Year 11-12 choose a text relevant to topic possibly from p-10 list</a:t>
            </a:r>
          </a:p>
          <a:p>
            <a:r>
              <a:rPr lang="en-AU" dirty="0" smtClean="0"/>
              <a:t>Use available biblical tools to complete the three worlds of the text template. Check the resources available on the CTJ page including theological background</a:t>
            </a:r>
          </a:p>
          <a:p>
            <a:r>
              <a:rPr lang="en-AU" dirty="0" smtClean="0"/>
              <a:t>Develop one assessment idea associated with your selected 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99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349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Three worlds of the text</vt:lpstr>
      <vt:lpstr>Learning Intentions for today</vt:lpstr>
      <vt:lpstr>Ways to pray using scripture</vt:lpstr>
      <vt:lpstr>Three worlds of the text</vt:lpstr>
      <vt:lpstr>World in front of the text</vt:lpstr>
      <vt:lpstr>Forms of biblical Criticism</vt:lpstr>
      <vt:lpstr>Resources</vt:lpstr>
      <vt:lpstr>Process for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worlds of the text</dc:title>
  <dc:creator>Catherine Whannell</dc:creator>
  <cp:lastModifiedBy>Catherine Whannell</cp:lastModifiedBy>
  <cp:revision>8</cp:revision>
  <dcterms:created xsi:type="dcterms:W3CDTF">2014-07-17T03:06:32Z</dcterms:created>
  <dcterms:modified xsi:type="dcterms:W3CDTF">2014-07-17T04:36:15Z</dcterms:modified>
</cp:coreProperties>
</file>