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53505F-8C0D-4D19-BC85-7843BB9528B8}" type="datetimeFigureOut">
              <a:rPr lang="en-AU" smtClean="0"/>
              <a:t>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937D13-8719-4DD0-A792-3B843906E1BD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mBSGlXqC4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ligioncurriculump-12.weebly.com/uploads/1/1/9/3/11936953/validation_document_2014_fin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Religion Department Meeting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September 2,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21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Prayer</a:t>
            </a:r>
          </a:p>
          <a:p>
            <a:r>
              <a:rPr lang="en-AU" dirty="0" smtClean="0"/>
              <a:t>Validation </a:t>
            </a:r>
            <a:r>
              <a:rPr lang="en-AU" dirty="0"/>
              <a:t>timeline and update</a:t>
            </a:r>
            <a:endParaRPr lang="en-AU" dirty="0" smtClean="0"/>
          </a:p>
          <a:p>
            <a:r>
              <a:rPr lang="en-AU" dirty="0" smtClean="0"/>
              <a:t>Line of sight planning</a:t>
            </a:r>
          </a:p>
          <a:p>
            <a:r>
              <a:rPr lang="en-AU" dirty="0" smtClean="0"/>
              <a:t>CTJ preparations Tuesday Sept 16</a:t>
            </a:r>
          </a:p>
          <a:p>
            <a:r>
              <a:rPr lang="en-AU" dirty="0" smtClean="0"/>
              <a:t>Religion </a:t>
            </a:r>
            <a:r>
              <a:rPr lang="en-AU" dirty="0"/>
              <a:t>and Ethics internal </a:t>
            </a:r>
            <a:r>
              <a:rPr lang="en-AU" dirty="0" smtClean="0"/>
              <a:t>audit</a:t>
            </a:r>
          </a:p>
          <a:p>
            <a:r>
              <a:rPr lang="en-AU" dirty="0" smtClean="0"/>
              <a:t> </a:t>
            </a:r>
            <a:r>
              <a:rPr lang="en-AU" dirty="0"/>
              <a:t>P</a:t>
            </a:r>
            <a:r>
              <a:rPr lang="en-AU" dirty="0" smtClean="0"/>
              <a:t>lanning </a:t>
            </a:r>
            <a:r>
              <a:rPr lang="en-AU" dirty="0"/>
              <a:t>for </a:t>
            </a:r>
            <a:r>
              <a:rPr lang="en-AU" dirty="0" smtClean="0"/>
              <a:t>term 4</a:t>
            </a:r>
          </a:p>
          <a:p>
            <a:r>
              <a:rPr lang="en-AU" dirty="0" smtClean="0"/>
              <a:t> </a:t>
            </a:r>
            <a:r>
              <a:rPr lang="en-AU" dirty="0"/>
              <a:t>G</a:t>
            </a:r>
            <a:r>
              <a:rPr lang="en-AU" dirty="0" smtClean="0"/>
              <a:t>eneral </a:t>
            </a:r>
            <a:r>
              <a:rPr lang="en-AU" dirty="0"/>
              <a:t>business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877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Prayer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Leader: Earth teach me stillness</a:t>
            </a:r>
          </a:p>
          <a:p>
            <a:r>
              <a:rPr lang="en-AU" dirty="0" smtClean="0"/>
              <a:t>All: as the grasses are stilled with light</a:t>
            </a:r>
          </a:p>
          <a:p>
            <a:r>
              <a:rPr lang="en-AU" dirty="0" smtClean="0"/>
              <a:t>Leader: Earth teach me suffering</a:t>
            </a:r>
          </a:p>
          <a:p>
            <a:r>
              <a:rPr lang="en-AU" dirty="0" smtClean="0"/>
              <a:t>All: As old stones suffer with memory</a:t>
            </a:r>
          </a:p>
          <a:p>
            <a:r>
              <a:rPr lang="en-AU" dirty="0" smtClean="0"/>
              <a:t>Leader: Earth teach me humility</a:t>
            </a:r>
          </a:p>
          <a:p>
            <a:r>
              <a:rPr lang="en-AU" dirty="0" smtClean="0"/>
              <a:t>All: As the blossoms are humble with beginning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825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Prayer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Leader: Earth teach me caring</a:t>
            </a:r>
          </a:p>
          <a:p>
            <a:r>
              <a:rPr lang="en-AU" dirty="0" smtClean="0"/>
              <a:t>All: As the mother who secures her young</a:t>
            </a:r>
          </a:p>
          <a:p>
            <a:r>
              <a:rPr lang="en-AU" dirty="0" smtClean="0"/>
              <a:t>Leader: Earth teach me courage</a:t>
            </a:r>
          </a:p>
          <a:p>
            <a:r>
              <a:rPr lang="en-AU" dirty="0" smtClean="0"/>
              <a:t>All: As the tree that stands all alone</a:t>
            </a:r>
          </a:p>
          <a:p>
            <a:r>
              <a:rPr lang="en-AU" dirty="0" smtClean="0"/>
              <a:t>Leader: Teach me surrender</a:t>
            </a:r>
          </a:p>
          <a:p>
            <a:r>
              <a:rPr lang="en-AU" dirty="0" smtClean="0"/>
              <a:t>All: As the leaders which die in the autumn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91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Prayer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Leader: Earth teach me regeneration</a:t>
            </a:r>
          </a:p>
          <a:p>
            <a:r>
              <a:rPr lang="en-AU" dirty="0" smtClean="0"/>
              <a:t>All: as the seed which rises in the spring</a:t>
            </a:r>
          </a:p>
          <a:p>
            <a:r>
              <a:rPr lang="en-AU" dirty="0" smtClean="0"/>
              <a:t>Leader: Earth teach me to remember kindness</a:t>
            </a:r>
          </a:p>
          <a:p>
            <a:r>
              <a:rPr lang="en-AU" dirty="0" smtClean="0"/>
              <a:t>All: As dry fields weep with rain.</a:t>
            </a:r>
          </a:p>
          <a:p>
            <a:pPr lvl="8"/>
            <a:r>
              <a:rPr lang="en-AU" dirty="0" smtClean="0"/>
              <a:t>Nancy Wood</a:t>
            </a:r>
          </a:p>
          <a:p>
            <a:pPr lvl="8"/>
            <a:r>
              <a:rPr lang="en-AU" dirty="0" smtClean="0">
                <a:hlinkClick r:id="rId2"/>
              </a:rPr>
              <a:t>I hope you dance by </a:t>
            </a:r>
            <a:r>
              <a:rPr lang="en-AU" dirty="0" smtClean="0"/>
              <a:t>Lee Ann Womack</a:t>
            </a:r>
          </a:p>
        </p:txBody>
      </p:sp>
    </p:spTree>
    <p:extLst>
      <p:ext uri="{BB962C8B-B14F-4D97-AF65-F5344CB8AC3E}">
        <p14:creationId xmlns:p14="http://schemas.microsoft.com/office/powerpoint/2010/main" val="5390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Validation Update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AU" dirty="0" smtClean="0"/>
              <a:t>Peer Review Meeting October 28</a:t>
            </a:r>
          </a:p>
          <a:p>
            <a:pPr marL="68580" indent="0">
              <a:buNone/>
            </a:pPr>
            <a:r>
              <a:rPr lang="en-AU" dirty="0" smtClean="0"/>
              <a:t>Peer Team Cathy, Rob, Lee, ?</a:t>
            </a:r>
          </a:p>
          <a:p>
            <a:pPr marL="68580" indent="0">
              <a:buNone/>
            </a:pPr>
            <a:r>
              <a:rPr lang="en-AU" dirty="0" smtClean="0">
                <a:hlinkClick r:id="rId2"/>
              </a:rPr>
              <a:t>REV document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98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Line of Sight planning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 of a year 9 unit, assessment task, criteria</a:t>
            </a:r>
          </a:p>
          <a:p>
            <a:r>
              <a:rPr lang="en-AU" dirty="0" smtClean="0"/>
              <a:t>Complete New Student profile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572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CTJ preparations checklist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Teach about the three worlds of the text</a:t>
            </a:r>
          </a:p>
          <a:p>
            <a:r>
              <a:rPr lang="en-AU" dirty="0" smtClean="0"/>
              <a:t>Choose one or more core texts to base the assessment around</a:t>
            </a:r>
          </a:p>
          <a:p>
            <a:r>
              <a:rPr lang="en-AU" dirty="0" smtClean="0"/>
              <a:t>Mark the task using quality criteria and providing quality feedback/annotations</a:t>
            </a:r>
          </a:p>
          <a:p>
            <a:r>
              <a:rPr lang="en-AU" dirty="0" smtClean="0"/>
              <a:t>Moderate </a:t>
            </a:r>
            <a:r>
              <a:rPr lang="en-AU" dirty="0" err="1" smtClean="0"/>
              <a:t>Moderate</a:t>
            </a:r>
            <a:r>
              <a:rPr lang="en-AU" dirty="0" smtClean="0"/>
              <a:t> </a:t>
            </a:r>
            <a:r>
              <a:rPr lang="en-AU" dirty="0" err="1" smtClean="0"/>
              <a:t>Moderate</a:t>
            </a:r>
            <a:endParaRPr lang="en-AU" dirty="0" smtClean="0"/>
          </a:p>
          <a:p>
            <a:r>
              <a:rPr lang="en-AU" dirty="0" smtClean="0"/>
              <a:t>September 16 CTJ planning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518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Team tasks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 Assessment task- Does it reflect the achievement standard? Is it about the three worlds of the text for a core text for your </a:t>
            </a:r>
            <a:r>
              <a:rPr lang="en-AU" smtClean="0"/>
              <a:t>year level? </a:t>
            </a:r>
            <a:r>
              <a:rPr lang="en-AU" dirty="0" smtClean="0"/>
              <a:t>Does it have a quality criteria sheet? Does it demonstrate one or more of your success criteria </a:t>
            </a:r>
          </a:p>
          <a:p>
            <a:r>
              <a:rPr lang="en-AU" dirty="0" smtClean="0"/>
              <a:t>Internal Religion and Ethics Moderation</a:t>
            </a:r>
          </a:p>
          <a:p>
            <a:r>
              <a:rPr lang="en-AU" dirty="0" smtClean="0"/>
              <a:t>Planning for next term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1578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303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Religion Department Meeting</vt:lpstr>
      <vt:lpstr>Agenda</vt:lpstr>
      <vt:lpstr>Prayer</vt:lpstr>
      <vt:lpstr>Prayer</vt:lpstr>
      <vt:lpstr>Prayer</vt:lpstr>
      <vt:lpstr>Validation Update</vt:lpstr>
      <vt:lpstr>Line of Sight planning</vt:lpstr>
      <vt:lpstr>CTJ preparations checklist</vt:lpstr>
      <vt:lpstr>Team 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Department Meeting</dc:title>
  <dc:creator>Catherine Whannell</dc:creator>
  <cp:lastModifiedBy>Catherine Whannell</cp:lastModifiedBy>
  <cp:revision>5</cp:revision>
  <dcterms:created xsi:type="dcterms:W3CDTF">2014-09-02T03:07:48Z</dcterms:created>
  <dcterms:modified xsi:type="dcterms:W3CDTF">2014-09-02T04:59:56Z</dcterms:modified>
</cp:coreProperties>
</file>