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5E73-2909-4E8E-AA36-58966B788124}" type="datetimeFigureOut">
              <a:rPr lang="en-AU" smtClean="0"/>
              <a:t>1/05/2014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CCE2-2170-4467-8C56-D4281F75F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314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5E73-2909-4E8E-AA36-58966B788124}" type="datetimeFigureOut">
              <a:rPr lang="en-AU" smtClean="0"/>
              <a:t>1/05/2014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CCE2-2170-4467-8C56-D4281F75F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718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5E73-2909-4E8E-AA36-58966B788124}" type="datetimeFigureOut">
              <a:rPr lang="en-AU" smtClean="0"/>
              <a:t>1/05/2014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CCE2-2170-4467-8C56-D4281F75F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43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5E73-2909-4E8E-AA36-58966B788124}" type="datetimeFigureOut">
              <a:rPr lang="en-AU" smtClean="0"/>
              <a:t>1/05/2014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CCE2-2170-4467-8C56-D4281F75F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4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5E73-2909-4E8E-AA36-58966B788124}" type="datetimeFigureOut">
              <a:rPr lang="en-AU" smtClean="0"/>
              <a:t>1/05/2014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CCE2-2170-4467-8C56-D4281F75F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20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5E73-2909-4E8E-AA36-58966B788124}" type="datetimeFigureOut">
              <a:rPr lang="en-AU" smtClean="0"/>
              <a:t>1/05/2014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CCE2-2170-4467-8C56-D4281F75F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598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5E73-2909-4E8E-AA36-58966B788124}" type="datetimeFigureOut">
              <a:rPr lang="en-AU" smtClean="0"/>
              <a:t>1/05/2014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CCE2-2170-4467-8C56-D4281F75F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018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5E73-2909-4E8E-AA36-58966B788124}" type="datetimeFigureOut">
              <a:rPr lang="en-AU" smtClean="0"/>
              <a:t>1/05/2014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CCE2-2170-4467-8C56-D4281F75F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353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5E73-2909-4E8E-AA36-58966B788124}" type="datetimeFigureOut">
              <a:rPr lang="en-AU" smtClean="0"/>
              <a:t>1/05/2014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CCE2-2170-4467-8C56-D4281F75F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123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5E73-2909-4E8E-AA36-58966B788124}" type="datetimeFigureOut">
              <a:rPr lang="en-AU" smtClean="0"/>
              <a:t>1/05/2014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CCE2-2170-4467-8C56-D4281F75F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8011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5E73-2909-4E8E-AA36-58966B788124}" type="datetimeFigureOut">
              <a:rPr lang="en-AU" smtClean="0"/>
              <a:t>1/05/2014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CCE2-2170-4467-8C56-D4281F75F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438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35E73-2909-4E8E-AA36-58966B788124}" type="datetimeFigureOut">
              <a:rPr lang="en-AU" smtClean="0"/>
              <a:t>1/05/2014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5CCE2-2170-4467-8C56-D4281F75FA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391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Welcome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Prayer</a:t>
            </a:r>
          </a:p>
          <a:p>
            <a:r>
              <a:rPr lang="en-AU" dirty="0" smtClean="0"/>
              <a:t>Making the best use of our resources</a:t>
            </a:r>
          </a:p>
          <a:p>
            <a:r>
              <a:rPr lang="en-AU" dirty="0" smtClean="0"/>
              <a:t>General business</a:t>
            </a:r>
          </a:p>
          <a:p>
            <a:r>
              <a:rPr lang="en-AU" dirty="0" smtClean="0"/>
              <a:t>Analysing Scripture</a:t>
            </a:r>
          </a:p>
          <a:p>
            <a:r>
              <a:rPr lang="en-AU" dirty="0" smtClean="0"/>
              <a:t>Term 2 Units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859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Term 2 Units</a:t>
            </a:r>
            <a:endParaRPr lang="en-AU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42" y="1600200"/>
            <a:ext cx="8058916" cy="4525963"/>
          </a:xfrm>
        </p:spPr>
      </p:pic>
    </p:spTree>
    <p:extLst>
      <p:ext uri="{BB962C8B-B14F-4D97-AF65-F5344CB8AC3E}">
        <p14:creationId xmlns:p14="http://schemas.microsoft.com/office/powerpoint/2010/main" val="195723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Have you….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00600"/>
          </a:xfrm>
        </p:spPr>
        <p:txBody>
          <a:bodyPr>
            <a:normAutofit/>
          </a:bodyPr>
          <a:lstStyle/>
          <a:p>
            <a:r>
              <a:rPr lang="en-AU" dirty="0" smtClean="0"/>
              <a:t>Read the achievement standard and the content descriptions for your unit?</a:t>
            </a:r>
          </a:p>
          <a:p>
            <a:r>
              <a:rPr lang="en-AU" dirty="0" smtClean="0"/>
              <a:t>Read the learning intentions and success criteria where available? Or written some for your unit?</a:t>
            </a:r>
          </a:p>
          <a:p>
            <a:r>
              <a:rPr lang="en-AU" dirty="0" smtClean="0"/>
              <a:t>Reviewed the learning activities in the core content areas and thought about whether or not the fertile question is suitable for your students?</a:t>
            </a:r>
          </a:p>
          <a:p>
            <a:r>
              <a:rPr lang="en-AU" dirty="0" smtClean="0"/>
              <a:t>Created a unit outline that includes opportunities for students to access the content (including prayer!)</a:t>
            </a:r>
          </a:p>
        </p:txBody>
      </p:sp>
    </p:spTree>
    <p:extLst>
      <p:ext uri="{BB962C8B-B14F-4D97-AF65-F5344CB8AC3E}">
        <p14:creationId xmlns:p14="http://schemas.microsoft.com/office/powerpoint/2010/main" val="164033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Have you…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Planned explicit teaching of the CCEs, activities to develop the general capabilities</a:t>
            </a:r>
          </a:p>
          <a:p>
            <a:r>
              <a:rPr lang="en-AU" dirty="0" smtClean="0"/>
              <a:t>Created an assessment task that meets the success criteria and allowed opportunity for students to demonstrate the relevant parts of the Achievement standard?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394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From here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Plan to meet at least twice in the term with your year level team</a:t>
            </a:r>
          </a:p>
          <a:p>
            <a:r>
              <a:rPr lang="en-AU" dirty="0" smtClean="0"/>
              <a:t>Email Cathy your unit outline and assessment task by the end of week 4</a:t>
            </a:r>
          </a:p>
          <a:p>
            <a:r>
              <a:rPr lang="en-AU" dirty="0" smtClean="0"/>
              <a:t>Complete a scripture analysis activity at least once in the term using the three worlds of the text</a:t>
            </a:r>
          </a:p>
          <a:p>
            <a:r>
              <a:rPr lang="en-AU" dirty="0" smtClean="0"/>
              <a:t>Plan to attend the next meeting Tuesday June 10.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963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190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Welcome</vt:lpstr>
      <vt:lpstr>Term 2 Units</vt:lpstr>
      <vt:lpstr>Have you….</vt:lpstr>
      <vt:lpstr>Have you…</vt:lpstr>
      <vt:lpstr>From here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outline</dc:title>
  <dc:creator>Catherine Whannell</dc:creator>
  <cp:lastModifiedBy>Catherine Whannell</cp:lastModifiedBy>
  <cp:revision>3</cp:revision>
  <dcterms:created xsi:type="dcterms:W3CDTF">2014-05-01T03:12:04Z</dcterms:created>
  <dcterms:modified xsi:type="dcterms:W3CDTF">2014-05-01T03:38:35Z</dcterms:modified>
</cp:coreProperties>
</file>